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</p:sldIdLst>
  <p:sldSz cx="9906000" cy="6858000" type="A4"/>
  <p:notesSz cx="7099300" cy="10236200"/>
  <p:defaultTextStyle>
    <a:defPPr>
      <a:defRPr lang="fr-FR"/>
    </a:defPPr>
    <a:lvl1pPr algn="l" defTabSz="957037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77429" indent="150423" algn="l" defTabSz="957037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57037" indent="298667" algn="l" defTabSz="957037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434465" indent="449088" algn="l" defTabSz="957037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914074" indent="597331" algn="l" defTabSz="957037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3139254" algn="l" defTabSz="1255701" rtl="0" eaLnBrk="1" latinLnBrk="0" hangingPunct="1">
      <a:defRPr sz="19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3767105" algn="l" defTabSz="1255701" rtl="0" eaLnBrk="1" latinLnBrk="0" hangingPunct="1">
      <a:defRPr sz="19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4394954" algn="l" defTabSz="1255701" rtl="0" eaLnBrk="1" latinLnBrk="0" hangingPunct="1">
      <a:defRPr sz="19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5022806" algn="l" defTabSz="1255701" rtl="0" eaLnBrk="1" latinLnBrk="0" hangingPunct="1">
      <a:defRPr sz="19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59">
          <p15:clr>
            <a:srgbClr val="A4A3A4"/>
          </p15:clr>
        </p15:guide>
        <p15:guide id="2" orient="horz" pos="240">
          <p15:clr>
            <a:srgbClr val="A4A3A4"/>
          </p15:clr>
        </p15:guide>
        <p15:guide id="3" orient="horz" pos="4220">
          <p15:clr>
            <a:srgbClr val="A4A3A4"/>
          </p15:clr>
        </p15:guide>
        <p15:guide id="4" orient="horz" pos="34">
          <p15:clr>
            <a:srgbClr val="A4A3A4"/>
          </p15:clr>
        </p15:guide>
        <p15:guide id="5" orient="horz" pos="3486">
          <p15:clr>
            <a:srgbClr val="A4A3A4"/>
          </p15:clr>
        </p15:guide>
        <p15:guide id="6" orient="horz" pos="1026">
          <p15:clr>
            <a:srgbClr val="A4A3A4"/>
          </p15:clr>
        </p15:guide>
        <p15:guide id="7" orient="horz" pos="3788">
          <p15:clr>
            <a:srgbClr val="A4A3A4"/>
          </p15:clr>
        </p15:guide>
        <p15:guide id="8" pos="2879">
          <p15:clr>
            <a:srgbClr val="A4A3A4"/>
          </p15:clr>
        </p15:guide>
        <p15:guide id="9" pos="5641">
          <p15:clr>
            <a:srgbClr val="A4A3A4"/>
          </p15:clr>
        </p15:guide>
        <p15:guide id="10" pos="172">
          <p15:clr>
            <a:srgbClr val="A4A3A4"/>
          </p15:clr>
        </p15:guide>
        <p15:guide id="11" orient="horz" pos="1619">
          <p15:clr>
            <a:srgbClr val="A4A3A4"/>
          </p15:clr>
        </p15:guide>
        <p15:guide id="12" orient="horz" pos="167">
          <p15:clr>
            <a:srgbClr val="A4A3A4"/>
          </p15:clr>
        </p15:guide>
        <p15:guide id="13" orient="horz" pos="3184">
          <p15:clr>
            <a:srgbClr val="A4A3A4"/>
          </p15:clr>
        </p15:guide>
        <p15:guide id="14" orient="horz" pos="2615">
          <p15:clr>
            <a:srgbClr val="A4A3A4"/>
          </p15:clr>
        </p15:guide>
        <p15:guide id="15" orient="horz" pos="769">
          <p15:clr>
            <a:srgbClr val="A4A3A4"/>
          </p15:clr>
        </p15:guide>
        <p15:guide id="16" orient="horz" pos="2841">
          <p15:clr>
            <a:srgbClr val="A4A3A4"/>
          </p15:clr>
        </p15:guide>
        <p15:guide id="17" orient="horz" pos="2377">
          <p15:clr>
            <a:srgbClr val="A4A3A4"/>
          </p15:clr>
        </p15:guide>
        <p15:guide id="18" pos="5706">
          <p15:clr>
            <a:srgbClr val="A4A3A4"/>
          </p15:clr>
        </p15:guide>
        <p15:guide id="19" pos="160">
          <p15:clr>
            <a:srgbClr val="A4A3A4"/>
          </p15:clr>
        </p15:guide>
        <p15:guide id="20" pos="7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4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64D"/>
    <a:srgbClr val="A08C5C"/>
    <a:srgbClr val="BC9D45"/>
    <a:srgbClr val="914146"/>
    <a:srgbClr val="9190AC"/>
    <a:srgbClr val="668980"/>
    <a:srgbClr val="9FBEAF"/>
    <a:srgbClr val="00ADC6"/>
    <a:srgbClr val="9FD9B4"/>
    <a:srgbClr val="027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3015" autoAdjust="0"/>
    <p:restoredTop sz="84718" autoAdjust="0"/>
  </p:normalViewPr>
  <p:slideViewPr>
    <p:cSldViewPr snapToGrid="0">
      <p:cViewPr>
        <p:scale>
          <a:sx n="70" d="100"/>
          <a:sy n="70" d="100"/>
        </p:scale>
        <p:origin x="-924" y="-72"/>
      </p:cViewPr>
      <p:guideLst>
        <p:guide orient="horz" pos="2241"/>
        <p:guide orient="horz" pos="4245"/>
        <p:guide orient="horz" pos="181"/>
        <p:guide orient="horz" pos="2097"/>
        <p:guide orient="horz" pos="81"/>
        <p:guide orient="horz" pos="4151"/>
        <p:guide pos="3203"/>
        <p:guide pos="4512"/>
        <p:guide pos="556"/>
        <p:guide pos="5775"/>
        <p:guide pos="1875"/>
        <p:guide pos="62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1" d="100"/>
          <a:sy n="51" d="100"/>
        </p:scale>
        <p:origin x="-2958" y="-9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5258" cy="511486"/>
          </a:xfrm>
          <a:prstGeom prst="rect">
            <a:avLst/>
          </a:prstGeom>
        </p:spPr>
        <p:txBody>
          <a:bodyPr vert="horz" wrap="square" lIns="94842" tIns="47421" rIns="94842" bIns="4742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0725" y="0"/>
            <a:ext cx="3076917" cy="511486"/>
          </a:xfrm>
          <a:prstGeom prst="rect">
            <a:avLst/>
          </a:prstGeom>
        </p:spPr>
        <p:txBody>
          <a:bodyPr vert="horz" wrap="square" lIns="94842" tIns="47421" rIns="94842" bIns="4742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r>
              <a:rPr lang="fr-FR" smtClean="0"/>
              <a:t>CONFIDENTIALITY LEVEL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721469"/>
            <a:ext cx="3075258" cy="513109"/>
          </a:xfrm>
          <a:prstGeom prst="rect">
            <a:avLst/>
          </a:prstGeom>
        </p:spPr>
        <p:txBody>
          <a:bodyPr vert="horz" wrap="square" lIns="94842" tIns="47421" rIns="94842" bIns="4742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 smtClean="0"/>
              <a:t>Title of the presentation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0725" y="9721469"/>
            <a:ext cx="3076917" cy="513109"/>
          </a:xfrm>
          <a:prstGeom prst="rect">
            <a:avLst/>
          </a:prstGeom>
        </p:spPr>
        <p:txBody>
          <a:bodyPr vert="horz" wrap="square" lIns="94842" tIns="47421" rIns="94842" bIns="4742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45A4975-6CFE-4840-9B29-7E8FF68A7FDB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04022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5258" cy="511486"/>
          </a:xfrm>
          <a:prstGeom prst="rect">
            <a:avLst/>
          </a:prstGeom>
        </p:spPr>
        <p:txBody>
          <a:bodyPr vert="horz" wrap="square" lIns="94842" tIns="47421" rIns="94842" bIns="4742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0725" y="0"/>
            <a:ext cx="3076917" cy="511486"/>
          </a:xfrm>
          <a:prstGeom prst="rect">
            <a:avLst/>
          </a:prstGeom>
        </p:spPr>
        <p:txBody>
          <a:bodyPr vert="horz" wrap="square" lIns="94842" tIns="47421" rIns="94842" bIns="4742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r>
              <a:rPr lang="fr-FR" dirty="0" smtClean="0"/>
              <a:t>CONFIDENTIALITY LEVEL</a:t>
            </a:r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768350"/>
            <a:ext cx="554355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42" tIns="47421" rIns="94842" bIns="47421" rtlCol="0" anchor="ctr"/>
          <a:lstStyle/>
          <a:p>
            <a:pPr lvl="0"/>
            <a:endParaRPr lang="fr-FR" noProof="0" dirty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545"/>
            <a:ext cx="5679440" cy="4606615"/>
          </a:xfrm>
          <a:prstGeom prst="rect">
            <a:avLst/>
          </a:prstGeom>
        </p:spPr>
        <p:txBody>
          <a:bodyPr vert="horz" lIns="94842" tIns="47421" rIns="94842" bIns="47421" rtlCol="0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469"/>
            <a:ext cx="3075258" cy="513109"/>
          </a:xfrm>
          <a:prstGeom prst="rect">
            <a:avLst/>
          </a:prstGeom>
        </p:spPr>
        <p:txBody>
          <a:bodyPr vert="horz" wrap="square" lIns="94842" tIns="47421" rIns="94842" bIns="4742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 dirty="0" err="1" smtClean="0"/>
              <a:t>Title</a:t>
            </a:r>
            <a:r>
              <a:rPr lang="fr-FR" dirty="0" smtClean="0"/>
              <a:t> of the </a:t>
            </a:r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0725" y="9721469"/>
            <a:ext cx="3076917" cy="513109"/>
          </a:xfrm>
          <a:prstGeom prst="rect">
            <a:avLst/>
          </a:prstGeom>
        </p:spPr>
        <p:txBody>
          <a:bodyPr vert="horz" wrap="square" lIns="94842" tIns="47421" rIns="94842" bIns="4742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30332B2-55D9-421F-A138-9E18F33D61D4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789298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2785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55701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8355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51140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139254" algn="l" defTabSz="125570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767105" algn="l" defTabSz="125570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394954" algn="l" defTabSz="125570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5022806" algn="l" defTabSz="125570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smtClean="0"/>
              <a:t>CONFIDENTIALITY LEVEL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Title of the presentation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40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smtClean="0"/>
              <a:t>CONFIDENTIALITY LEVEL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Title of the presentation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40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au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08843581"/>
              </p:ext>
            </p:extLst>
          </p:nvPr>
        </p:nvGraphicFramePr>
        <p:xfrm>
          <a:off x="774416" y="163286"/>
          <a:ext cx="8357168" cy="653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9292"/>
                <a:gridCol w="2089292"/>
                <a:gridCol w="2089292"/>
                <a:gridCol w="2089292"/>
              </a:tblGrid>
              <a:tr h="3265714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65714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721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</p:sldLayoutIdLst>
  <p:timing>
    <p:tnLst>
      <p:par>
        <p:cTn id="1" dur="indefinite" restart="never" nodeType="tmRoot"/>
      </p:par>
    </p:tnLst>
  </p:timing>
  <p:hf sldNum="0" hdr="0"/>
  <p:txStyles>
    <p:titleStyle>
      <a:lvl1pPr algn="ctr" defTabSz="957037" rtl="0" eaLnBrk="1" fontAlgn="base" hangingPunct="1">
        <a:spcBef>
          <a:spcPct val="0"/>
        </a:spcBef>
        <a:spcAft>
          <a:spcPct val="0"/>
        </a:spcAft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57037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Source Sans Pro" pitchFamily="34" charset="0"/>
        </a:defRPr>
      </a:lvl2pPr>
      <a:lvl3pPr algn="ctr" defTabSz="957037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Source Sans Pro" pitchFamily="34" charset="0"/>
        </a:defRPr>
      </a:lvl3pPr>
      <a:lvl4pPr algn="ctr" defTabSz="957037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Source Sans Pro" pitchFamily="34" charset="0"/>
        </a:defRPr>
      </a:lvl4pPr>
      <a:lvl5pPr algn="ctr" defTabSz="957037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Source Sans Pro" pitchFamily="34" charset="0"/>
        </a:defRPr>
      </a:lvl5pPr>
      <a:lvl6pPr marL="627850" algn="ctr" defTabSz="957037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itchFamily="34" charset="0"/>
        </a:defRPr>
      </a:lvl6pPr>
      <a:lvl7pPr marL="1255701" algn="ctr" defTabSz="957037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itchFamily="34" charset="0"/>
        </a:defRPr>
      </a:lvl7pPr>
      <a:lvl8pPr marL="1883552" algn="ctr" defTabSz="957037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itchFamily="34" charset="0"/>
        </a:defRPr>
      </a:lvl8pPr>
      <a:lvl9pPr marL="2511404" algn="ctr" defTabSz="957037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itchFamily="34" charset="0"/>
        </a:defRPr>
      </a:lvl9pPr>
    </p:titleStyle>
    <p:bodyStyle>
      <a:lvl1pPr marL="357527" indent="-357527" algn="l" defTabSz="957037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76093" indent="-298667" algn="l" defTabSz="957037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96840" indent="-237625" algn="l" defTabSz="957037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74269" indent="-237625" algn="l" defTabSz="957037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53877" indent="-237625" algn="l" defTabSz="957037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33396" indent="-239399" algn="l" defTabSz="95759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194" indent="-239399" algn="l" defTabSz="95759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0993" indent="-239399" algn="l" defTabSz="95759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69791" indent="-239399" algn="l" defTabSz="95759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5759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799" algn="l" defTabSz="95759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598" algn="l" defTabSz="95759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397" algn="l" defTabSz="95759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195" algn="l" defTabSz="95759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3997" algn="l" defTabSz="95759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2793" algn="l" defTabSz="95759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1592" algn="l" defTabSz="95759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0392" algn="l" defTabSz="95759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documents\S077280\Desktop\cards-LS\wicked-questions-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54" y="179040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documents\S077280\Desktop\cards-LS\w3-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62" y="179040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documents\S077280\Desktop\cards-LS\min-specs-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028" y="179040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documents\S077280\Desktop\cards-LS\hsr-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277" y="179040"/>
            <a:ext cx="20586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documents\S077280\Desktop\cards-LS\winfy-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54" y="3452596"/>
            <a:ext cx="20586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documents\S077280\Desktop\cards-LS\integrated-autonomy-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62" y="3452596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documents\S077280\Desktop\cards-LS\appreciative-interviews-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028" y="3452596"/>
            <a:ext cx="205887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documents\S077280\Desktop\cards-LS\discovery-action-dialog-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457" y="3452596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17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documents\S077280\Desktop\cards-LS\p2p-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9666" y="3445509"/>
            <a:ext cx="20586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documents\S077280\Desktop\cards-LS\wicked-questions-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5041" y="3459027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 descr="C:\documents\S077280\Desktop\cards-LS\w3-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864581" y="3450638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documents\S077280\Desktop\cards-LS\min-specs-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70637" y="3450639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C:\documents\S077280\Desktop\cards-LS\hsr-v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46108" y="3450640"/>
            <a:ext cx="20586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C:\documents\S077280\Desktop\cards-LS\winfy-v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5041" y="183319"/>
            <a:ext cx="20586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C:\documents\S077280\Desktop\cards-LS\integrated-autonomy-v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872969" y="188238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9" descr="C:\documents\S077280\Desktop\cards-LS\appreciative-interviews-v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74076" y="188238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1" descr="C:\documents\S077280\Desktop\cards-LS\discovery-action-dialog-v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54498" y="188238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33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\S077280\Desktop\cards-LS\improv-prototyping-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56" y="187019"/>
            <a:ext cx="20586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documents\S077280\Desktop\cards-LS\drawing-together-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495" y="187311"/>
            <a:ext cx="20586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documents\S077280\Desktop\cards-LS\open-space-technology-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134" y="178922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documents\S077280\Desktop\cards-LS\critical-uncertainties-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685" y="178922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documents\S077280\Desktop\cards-LS\124all-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77" y="3456993"/>
            <a:ext cx="205887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documents\S077280\Desktop\cards-LS\triz-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495" y="3452186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documents\S077280\Desktop\cards-LS\shift-share-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133" y="3452186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documents\S077280\Desktop\cards-LS\helping-heuristics-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161" y="3452186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85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documents\S077280\Desktop\cards-LS\improv-prototyping-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6856" y="3455552"/>
            <a:ext cx="20586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C:\documents\S077280\Desktop\cards-LS\drawing-together-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869107" y="3455603"/>
            <a:ext cx="20586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 descr="C:\documents\S077280\Desktop\cards-LS\open-space-technology-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60073" y="3450381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C:\documents\S077280\Desktop\cards-LS\critical-uncertainties-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58786" y="3448531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documents\S077280\Desktop\cards-LS\124all-v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5303" y="183364"/>
            <a:ext cx="205887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C:\documents\S077280\Desktop\cards-LS\triz-v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869108" y="183364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5" descr="C:\documents\S077280\Desktop\cards-LS\shift-share-v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62319" y="183363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7" descr="C:\documents\S077280\Desktop\cards-LS\helping-heuristics-v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62957" y="182701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71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\S077280\Desktop\cards-LS\design-storyboad-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79" y="187311"/>
            <a:ext cx="20586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documents\S077280\Desktop\cards-LS\generative-relationships-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329" y="178922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documents\S077280\Desktop\cards-LS\ecocycle-planning-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346" y="179279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documents\S077280\Desktop\cards-LS\impromptu-networking-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595" y="178922"/>
            <a:ext cx="20586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documents\S077280\Desktop\cards-LS\15solutions-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0" y="3452478"/>
            <a:ext cx="205887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documents\S077280\Desktop\cards-LS\2510-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940" y="3452478"/>
            <a:ext cx="205887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documents\S077280\Desktop\cards-LS\conversation-cafe-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206" y="3444089"/>
            <a:ext cx="206244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:\documents\S077280\Desktop\cards-LS\celebrity-interview-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985" y="3452556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80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documents\S077280\Desktop\cards-LS\design-storyboad-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4080" y="3446461"/>
            <a:ext cx="20586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C:\documents\S077280\Desktop\cards-LS\generative-relationships-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876331" y="3446461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 descr="C:\documents\S077280\Desktop\cards-LS\ecocycle-planning-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78532" y="3446461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C:\documents\S077280\Desktop\cards-LS\impromptu-networking-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62391" y="3446462"/>
            <a:ext cx="20586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documents\S077280\Desktop\cards-LS\15solutions-v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2372" y="181295"/>
            <a:ext cx="205887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C:\documents\S077280\Desktop\cards-LS\2510-v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876151" y="181295"/>
            <a:ext cx="205887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5" descr="C:\documents\S077280\Desktop\cards-LS\conversation-cafe-v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70142" y="181296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7" descr="C:\documents\S077280\Desktop\cards-LS\celebrity-interview-v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62391" y="181294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64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\S077280\Desktop\cards-LS\agreement-certainty-matrix-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9" y="178922"/>
            <a:ext cx="205887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documents\S077280\Desktop\cards-LS\panarchy-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98" y="187311"/>
            <a:ext cx="20586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documents\S077280\Desktop\cards-LS\nine-whys-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037" y="187311"/>
            <a:ext cx="20586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documents\S077280\Desktop\cards-LS\troika-consulting-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898" y="187311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documents\S077280\Desktop\cards-LS\wise-crowds-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80" y="3460350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documents\S077280\Desktop\cards-LS\user-experience-fishbowl-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009" y="3459804"/>
            <a:ext cx="20586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documents\S077280\Desktop\cards-LS\social-network-webbing-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48" y="3459804"/>
            <a:ext cx="20586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:\documents\S077280\Desktop\cards-LS\simple-ethnography-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32" y="3452712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90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documents\S077280\Desktop\cards-LS\agreement-certainty-matrix-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4191" y="3454240"/>
            <a:ext cx="205887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C:\documents\S077280\Desktop\cards-LS\panarchy-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866621" y="3445851"/>
            <a:ext cx="20586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 descr="C:\documents\S077280\Desktop\cards-LS\nine-whys-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69983" y="3445851"/>
            <a:ext cx="20586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C:\documents\S077280\Desktop\cards-LS\troika-consulting-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53844" y="3445852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documents\S077280\Desktop\cards-LS\wise-crowds-v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3550" y="178922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C:\documents\S077280\Desktop\cards-LS\user-experience-fishbowl-v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875009" y="178923"/>
            <a:ext cx="20586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5" descr="C:\documents\S077280\Desktop\cards-LS\social-network-webbing-v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69983" y="178922"/>
            <a:ext cx="20586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7" descr="C:\documents\S077280\Desktop\cards-LS\simple-ethnography-v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53844" y="187312"/>
            <a:ext cx="205869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28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\S077280\Desktop\cards-LS\p2p-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00" y="178922"/>
            <a:ext cx="205869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36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XA XL ppt16-9_Master template_Europe">
  <a:themeElements>
    <a:clrScheme name="AXA XL Colour Theme">
      <a:dk1>
        <a:sysClr val="windowText" lastClr="000000"/>
      </a:dk1>
      <a:lt1>
        <a:sysClr val="window" lastClr="FFFFFF"/>
      </a:lt1>
      <a:dk2>
        <a:srgbClr val="00008F"/>
      </a:dk2>
      <a:lt2>
        <a:srgbClr val="FCD385"/>
      </a:lt2>
      <a:accent1>
        <a:srgbClr val="027180"/>
      </a:accent1>
      <a:accent2>
        <a:srgbClr val="E196AA"/>
      </a:accent2>
      <a:accent3>
        <a:srgbClr val="00AEC6"/>
      </a:accent3>
      <a:accent4>
        <a:srgbClr val="914146"/>
      </a:accent4>
      <a:accent5>
        <a:srgbClr val="42464D"/>
      </a:accent5>
      <a:accent6>
        <a:srgbClr val="BC9D45"/>
      </a:accent6>
      <a:hlink>
        <a:srgbClr val="00008F"/>
      </a:hlink>
      <a:folHlink>
        <a:srgbClr val="BFBFBF"/>
      </a:folHlink>
    </a:clrScheme>
    <a:fontScheme name="charte PPT Axa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 lIns="0" tIns="0" rIns="0" bIns="0" rtlCol="0" anchor="b">
        <a:spAutoFit/>
      </a:bodyPr>
      <a:lstStyle>
        <a:defPPr eaLnBrk="1" hangingPunct="1">
          <a:defRPr sz="1600" dirty="0" err="1" smtClean="0">
            <a:solidFill>
              <a:srgbClr val="404040"/>
            </a:solidFill>
            <a:latin typeface="+mj-lt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AXA XL ppt16-9_Master template_Europe</Template>
  <TotalTime>85</TotalTime>
  <Words>14</Words>
  <Application>Microsoft Office PowerPoint</Application>
  <PresentationFormat>Format A4 (210 x 297 mm)</PresentationFormat>
  <Paragraphs>6</Paragraphs>
  <Slides>10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AXA XL ppt16-9_Master template_Europe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AXA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MOOG Stéphane</dc:creator>
  <cp:lastModifiedBy>MOOG Stéphane</cp:lastModifiedBy>
  <cp:revision>30</cp:revision>
  <cp:lastPrinted>2018-07-10T08:02:13Z</cp:lastPrinted>
  <dcterms:created xsi:type="dcterms:W3CDTF">2019-08-19T12:42:48Z</dcterms:created>
  <dcterms:modified xsi:type="dcterms:W3CDTF">2019-08-20T08:34:57Z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adf0749-435c-47bb-bc94-a4b9e551edbc_Enabled">
    <vt:lpwstr>True</vt:lpwstr>
  </property>
  <property fmtid="{D5CDD505-2E9C-101B-9397-08002B2CF9AE}" pid="3" name="MSIP_Label_fadf0749-435c-47bb-bc94-a4b9e551edbc_SiteId">
    <vt:lpwstr>53b7cac7-14be-46d4-be43-f2ad9244d901</vt:lpwstr>
  </property>
  <property fmtid="{D5CDD505-2E9C-101B-9397-08002B2CF9AE}" pid="4" name="MSIP_Label_fadf0749-435c-47bb-bc94-a4b9e551edbc_Ref">
    <vt:lpwstr>https://api.informationprotection.azure.com/api/53b7cac7-14be-46d4-be43-f2ad9244d901</vt:lpwstr>
  </property>
  <property fmtid="{D5CDD505-2E9C-101B-9397-08002B2CF9AE}" pid="5" name="MSIP_Label_fadf0749-435c-47bb-bc94-a4b9e551edbc_Owner">
    <vt:lpwstr>sara.depasquale@xlgroup.com</vt:lpwstr>
  </property>
  <property fmtid="{D5CDD505-2E9C-101B-9397-08002B2CF9AE}" pid="6" name="MSIP_Label_fadf0749-435c-47bb-bc94-a4b9e551edbc_SetDate">
    <vt:lpwstr>2018-07-16T10:47:12.2154637+02:00</vt:lpwstr>
  </property>
  <property fmtid="{D5CDD505-2E9C-101B-9397-08002B2CF9AE}" pid="7" name="MSIP_Label_fadf0749-435c-47bb-bc94-a4b9e551edbc_Name">
    <vt:lpwstr>Unsecured Content</vt:lpwstr>
  </property>
  <property fmtid="{D5CDD505-2E9C-101B-9397-08002B2CF9AE}" pid="8" name="MSIP_Label_fadf0749-435c-47bb-bc94-a4b9e551edbc_Application">
    <vt:lpwstr>Microsoft Azure Information Protection</vt:lpwstr>
  </property>
  <property fmtid="{D5CDD505-2E9C-101B-9397-08002B2CF9AE}" pid="9" name="MSIP_Label_fadf0749-435c-47bb-bc94-a4b9e551edbc_Extended_MSFT_Method">
    <vt:lpwstr>Automatic</vt:lpwstr>
  </property>
  <property fmtid="{D5CDD505-2E9C-101B-9397-08002B2CF9AE}" pid="10" name="Sensitivity">
    <vt:lpwstr>Unsecured Content</vt:lpwstr>
  </property>
</Properties>
</file>